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9" r:id="rId3"/>
    <p:sldId id="260" r:id="rId4"/>
    <p:sldId id="268" r:id="rId5"/>
    <p:sldId id="270" r:id="rId6"/>
    <p:sldId id="271" r:id="rId7"/>
    <p:sldId id="272" r:id="rId8"/>
    <p:sldId id="273" r:id="rId9"/>
    <p:sldId id="27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8976" y="357166"/>
            <a:ext cx="7855024" cy="5016050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Правила дорожного движения для малышей</a:t>
            </a:r>
            <a:r>
              <a:rPr lang="ru-RU" sz="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br>
              <a:rPr lang="ru-RU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3228536"/>
            <a:ext cx="4104456" cy="3368816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/>
          </a:p>
        </p:txBody>
      </p:sp>
      <p:pic>
        <p:nvPicPr>
          <p:cNvPr id="5" name="Рисунок 4" descr="090572b36aa3feb7c6fda2210daa05f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420888"/>
            <a:ext cx="3851920" cy="37877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600"/>
                            </p:stCondLst>
                            <p:childTnLst>
                              <p:par>
                                <p:cTn id="11" presetID="40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260648"/>
            <a:ext cx="5976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eorgia" pitchFamily="18" charset="0"/>
                <a:cs typeface="Times New Roman" pitchFamily="18" charset="0"/>
              </a:rPr>
              <a:t>ПРАВИЛА </a:t>
            </a:r>
            <a:r>
              <a:rPr lang="ru-RU" sz="2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eorgia" pitchFamily="18" charset="0"/>
                <a:cs typeface="Times New Roman" pitchFamily="18" charset="0"/>
              </a:rPr>
              <a:t>ДОРОЖНОГО</a:t>
            </a:r>
            <a:r>
              <a:rPr lang="ru-RU" sz="24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400" b="1" kern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eorgia" pitchFamily="18" charset="0"/>
                <a:cs typeface="Times New Roman" pitchFamily="18" charset="0"/>
              </a:rPr>
              <a:t>ДВИЖЕНИЯ</a:t>
            </a:r>
            <a:endParaRPr lang="ru-RU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628800"/>
            <a:ext cx="61206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  <a:latin typeface="Monotype Corsiva" pitchFamily="66" charset="0"/>
              </a:rPr>
              <a:t>Спасибо за внимание!</a:t>
            </a:r>
            <a:endParaRPr lang="ru-RU" sz="4400" b="1" dirty="0">
              <a:latin typeface="Monotype Corsiva" pitchFamily="66" charset="0"/>
            </a:endParaRPr>
          </a:p>
        </p:txBody>
      </p:sp>
      <p:pic>
        <p:nvPicPr>
          <p:cNvPr id="5" name="Picture 2" descr="C:\Documents and Settings\Admin\Рабочий стол\пдд\kek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808" y="2348880"/>
            <a:ext cx="3333044" cy="374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13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476672"/>
            <a:ext cx="63367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eorgia" pitchFamily="18" charset="0"/>
                <a:cs typeface="Times New Roman" pitchFamily="18" charset="0"/>
              </a:rPr>
              <a:t> ПРАВИЛА </a:t>
            </a:r>
            <a:r>
              <a:rPr lang="ru-RU" sz="28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eorgia" pitchFamily="18" charset="0"/>
                <a:cs typeface="Times New Roman" pitchFamily="18" charset="0"/>
              </a:rPr>
              <a:t>ДОРОЖНОГО</a:t>
            </a:r>
            <a:r>
              <a:rPr lang="ru-RU" sz="28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800" b="1" kern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eorgia" pitchFamily="18" charset="0"/>
                <a:cs typeface="Times New Roman" pitchFamily="18" charset="0"/>
              </a:rPr>
              <a:t>ДВИЖЕНИЯ</a:t>
            </a:r>
            <a:endParaRPr lang="ru-RU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72132" y="1785926"/>
            <a:ext cx="3350011" cy="4226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Тянется нитка, среди нив петляя,</a:t>
            </a:r>
            <a:endParaRPr lang="ru-RU" sz="2400" dirty="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Лесом ,перелесками без конца и края.</a:t>
            </a:r>
            <a:endParaRPr lang="ru-RU" sz="2400" dirty="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 ее порвать, ни в клубок смотать.  </a:t>
            </a: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(Дорога)</a:t>
            </a:r>
          </a:p>
          <a:p>
            <a:pPr eaLnBrk="0" hangingPunct="0"/>
            <a:endParaRPr lang="ru-RU" sz="2400" i="1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i="1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i="1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i="1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i="1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2" descr="G:\Зеленый огонек 09-10 г\Изображение 008.jpg"/>
          <p:cNvPicPr>
            <a:picLocks noChangeAspect="1" noChangeArrowheads="1"/>
          </p:cNvPicPr>
          <p:nvPr/>
        </p:nvPicPr>
        <p:blipFill>
          <a:blip r:embed="rId2" cstate="print"/>
          <a:srcRect r="782" b="15587"/>
          <a:stretch>
            <a:fillRect/>
          </a:stretch>
        </p:blipFill>
        <p:spPr>
          <a:xfrm>
            <a:off x="500034" y="1571605"/>
            <a:ext cx="4786346" cy="4714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F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282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404664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eorgia" pitchFamily="18" charset="0"/>
                <a:cs typeface="Times New Roman" pitchFamily="18" charset="0"/>
              </a:rPr>
              <a:t>ПРАВИЛА </a:t>
            </a:r>
            <a:r>
              <a:rPr lang="ru-RU" sz="28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eorgia" pitchFamily="18" charset="0"/>
                <a:cs typeface="Times New Roman" pitchFamily="18" charset="0"/>
              </a:rPr>
              <a:t>ДОРОЖНОГО</a:t>
            </a:r>
            <a:r>
              <a:rPr lang="ru-RU" sz="28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800" b="1" kern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eorgia" pitchFamily="18" charset="0"/>
                <a:cs typeface="Times New Roman" pitchFamily="18" charset="0"/>
              </a:rPr>
              <a:t>ДВИЖЕНИЯ</a:t>
            </a:r>
            <a:endParaRPr lang="ru-RU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428736"/>
            <a:ext cx="252028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глазищами моргаю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Неустанно день и ночь.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машинам помогаю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тебе хочу помочь.</a:t>
            </a:r>
          </a:p>
          <a:p>
            <a:endParaRPr lang="ru-RU" sz="2000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eorgia" pitchFamily="18" charset="0"/>
                <a:cs typeface="Times New Roman" pitchFamily="18" charset="0"/>
              </a:rPr>
              <a:t>«СВЕТОФОР»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56210" t="-2574" r="-156" b="24055"/>
          <a:stretch>
            <a:fillRect/>
          </a:stretch>
        </p:blipFill>
        <p:spPr bwMode="auto">
          <a:xfrm>
            <a:off x="5072066" y="1571612"/>
            <a:ext cx="292895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7332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2958480" cy="43204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Для чего людям нужны правила дорожного движения?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228536"/>
            <a:ext cx="4104128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pravila dvijen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60648"/>
            <a:ext cx="5027859" cy="64087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1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0886094_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8136904" cy="58052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0886987_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48680"/>
            <a:ext cx="8352928" cy="59766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008-008-Kakie-pravila-narushili-de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7992888" cy="54726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6229eb02ed7d42a97920bd9bd2b9f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620688"/>
            <a:ext cx="6912768" cy="55446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7848873" cy="55446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</TotalTime>
  <Words>70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  Правила дорожного движения для малышей   </vt:lpstr>
      <vt:lpstr>Презентация PowerPoint</vt:lpstr>
      <vt:lpstr>Презентация PowerPoint</vt:lpstr>
      <vt:lpstr>Для чего людям нужны правила дорожного движения?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админ</cp:lastModifiedBy>
  <cp:revision>15</cp:revision>
  <dcterms:created xsi:type="dcterms:W3CDTF">2014-03-25T14:46:13Z</dcterms:created>
  <dcterms:modified xsi:type="dcterms:W3CDTF">2020-05-12T11:50:54Z</dcterms:modified>
</cp:coreProperties>
</file>