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FDB1">
                <a:alpha val="48000"/>
              </a:srgb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82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занятию по изобразительной деятельности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II младшей группе детского сада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Аппликация из двух частей (ножка и шляпка)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«Грибы для белочки»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кв. категории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Мирхаева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Рашитовна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Ангарск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001144" cy="3286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139">
            <a:off x="2708928" y="5485276"/>
            <a:ext cx="718463" cy="8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93" y="5384994"/>
            <a:ext cx="674405" cy="84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сегодня становится разработка и реализация регионального компонента. Это вызвано тем, что важнейшим условием формирования подрастающего человека выступает этнокультурное, экологическое воспитание.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9405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0166"/>
            <a:ext cx="2567186" cy="25671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1946489" cy="2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5" y="1124744"/>
            <a:ext cx="6480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занятия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выбирала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возраста детей и требованиям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обучения в детском» под редакцией М.А. Васильевой, В.В. Гербовой, Т.С.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Комаровой,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регионального компонента.</a:t>
            </a:r>
          </a:p>
        </p:txBody>
      </p:sp>
    </p:spTree>
    <p:extLst>
      <p:ext uri="{BB962C8B-B14F-4D97-AF65-F5344CB8AC3E}">
        <p14:creationId xmlns:p14="http://schemas.microsoft.com/office/powerpoint/2010/main" val="17988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занятия таким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поставленной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аппликацию «Грибочки», но и узнали некоторые факты из жизни животного.  Пополнили свои знания.</a:t>
            </a:r>
          </a:p>
        </p:txBody>
      </p:sp>
      <p:pic>
        <p:nvPicPr>
          <p:cNvPr id="2050" name="Picture 2" descr="C:\Users\1\Desktop\IMG-3bdd18b7d64942fa43fffd4ec573c85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65" y="2933384"/>
            <a:ext cx="2587811" cy="37918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7119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части направленны на достижение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103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занятии удалость решить не только изобразительную деятельность, но и пополнить знанию о жизни белки с учетом жизни в Сибири. </a:t>
            </a:r>
          </a:p>
        </p:txBody>
      </p:sp>
    </p:spTree>
    <p:extLst>
      <p:ext uri="{BB962C8B-B14F-4D97-AF65-F5344CB8AC3E}">
        <p14:creationId xmlns:p14="http://schemas.microsoft.com/office/powerpoint/2010/main" val="5542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 индивидуальный подход,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 возрастные 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возможности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7281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я бы рекомендовала использовать не только как конспект деятельности по аппликации, но и как пополнение знаний о жизни белки в интересной форме и доступной детям. </a:t>
            </a:r>
          </a:p>
        </p:txBody>
      </p:sp>
    </p:spTree>
    <p:extLst>
      <p:ext uri="{BB962C8B-B14F-4D97-AF65-F5344CB8AC3E}">
        <p14:creationId xmlns:p14="http://schemas.microsoft.com/office/powerpoint/2010/main" val="5440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293421"/>
            <a:ext cx="5786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223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8</cp:revision>
  <dcterms:created xsi:type="dcterms:W3CDTF">2020-12-20T04:24:12Z</dcterms:created>
  <dcterms:modified xsi:type="dcterms:W3CDTF">2020-12-20T06:14:42Z</dcterms:modified>
</cp:coreProperties>
</file>